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6" r:id="rId3"/>
    <p:sldId id="259" r:id="rId4"/>
    <p:sldId id="312" r:id="rId5"/>
    <p:sldId id="313" r:id="rId6"/>
    <p:sldId id="314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B3C"/>
    <a:srgbClr val="A4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1E422-9EC6-4FCB-8199-10455F88884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59A1-12D5-4E39-94A9-9C4630018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46DA-7275-4B2D-9C5A-5CC7633E4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031FB-CAA6-491A-90C6-C599A700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D68F9-78D4-4CA7-80DA-44A89E8C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F579-D975-4639-A164-D99989E0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F84F-584C-4C90-BFDE-2E441F97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79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CD27-C302-40E2-A032-A38F5764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C4A15-E878-428B-8495-E9BCA3AB2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D45E-0473-4451-96B7-5626F137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61B96-8259-4AC9-AC20-58A3A0B3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8CA7-E59E-41DE-BFC3-8639018F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11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E8DBD-79B5-41BC-9CCA-08104A2DA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D6ACD-0ADE-4CF5-88FA-663AAEA7F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8602-BA61-4680-9588-8377FAA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07F1-0BE6-40CF-890A-61B1E198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C3E19-B705-4A2E-9F01-8198BB47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88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B3AD-CFBA-484A-B663-E7278365D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61A40-E5BE-1347-B7F5-F0F09EB25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4691-B94E-4843-BF41-731518A2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AE76-2DD4-9A41-9357-78D17F42B01A}" type="datetime1">
              <a:rPr lang="en-IN" smtClean="0"/>
              <a:t>11-10-2021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380B2-5175-CE4A-84CA-5D1BB43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2B5B-E709-264E-A5A9-36495F82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7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7530-FB27-9D48-A2F3-F858DDA5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B475-AD9F-E34A-BEC1-0C22F568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A0B9-8DE0-C542-890D-F4004CDF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A9B9-1EBB-8B46-AC40-EA402AFD5E1B}" type="datetime1">
              <a:rPr lang="en-IN" smtClean="0"/>
              <a:t>11-10-2021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E0CEE-9C1F-2A49-84F8-83B0185F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869A-594D-EF45-B76A-28C1506B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F51B-99B1-7A43-97F7-7E647D8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6185C-EE2C-4E48-A34C-F9822FF63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B4DC-D9D5-EE46-89D4-0D1A01F8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3F6A-7848-DB47-8E8B-7FA3A545A514}" type="datetime1">
              <a:rPr lang="en-IN" smtClean="0"/>
              <a:t>11-10-2021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9F0A-F95A-1C44-AC8C-6AD5C82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39BD8-2C04-BD46-8717-405329E0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53E1-DDDF-BA48-B669-9D00E41A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9650-0C0F-5D46-A6BE-F67A5DEDC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3086E-D870-B642-A456-627652639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D17EF-3E16-114D-8494-3AA60CB1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B295-173A-4B4D-8269-8C5D214928E8}" type="datetime1">
              <a:rPr lang="en-IN" smtClean="0"/>
              <a:t>11-10-2021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AB147-BEE1-C040-A6C0-05DC40C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A660-8EE3-D241-8A42-6D167366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C542-7FD1-C34F-A96F-551B164D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DE6A-D29A-C64D-A33B-6E53D20C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F1379-D38D-D147-B8AC-3BE71C951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10BCA-4369-2A4B-AEED-25164BCCA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2D34D-8331-2A42-967E-81911021F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C415C-65EA-6D44-ABD1-2DC754AA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62DA-2BA1-BC45-83F7-B45951FDD71D}" type="datetime1">
              <a:rPr lang="en-IN" smtClean="0"/>
              <a:t>11-10-2021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BFB7E-C1C6-B244-8F20-B7CD2E25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CC13C-DBD7-5045-BE0E-129D0AD5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8569-93F6-204C-9328-F3E60294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B99C1-66C4-D746-9468-81CAAE1A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129-1B29-234D-B9FB-45F681BA5F16}" type="datetime1">
              <a:rPr lang="en-IN" smtClean="0"/>
              <a:t>11-10-2021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BB9D3-1F6C-394A-91FE-0FE8A937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5A227-5ECE-5842-B1AF-604B6215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0010A-C876-744D-9B86-00C42BF3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8321-6D17-EB4A-85C2-786FACEF9665}" type="datetime1">
              <a:rPr lang="en-IN" smtClean="0"/>
              <a:t>11-10-2021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6F88E-FA8B-FF4F-8873-41992712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FF0D-2038-954F-BB42-0E629A93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9AE2-D28A-9B4F-BBA7-EEEE35CE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1C0E-74C5-CA42-ACA9-29F2F536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9C63-1009-F54D-A2F3-78887E337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59FA1-C4E1-C044-9F90-FA2A286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0DD4-0B94-1543-82FD-28DBC5800C62}" type="datetime1">
              <a:rPr lang="en-IN" smtClean="0"/>
              <a:t>11-10-2021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51A46-18C4-C647-9623-79F076E0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CED5D-2122-3A48-9676-44E8C63A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E9F3-C29D-4174-8CBE-8C785622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841C-AE40-40CB-B9DD-A067865F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9329-DB85-4A34-ABF2-77034B19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01D38-5F64-4BA9-8ABC-1A22043F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E22FB-20C1-446A-83E1-65B517DE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51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AD6E-207B-B140-8C57-5FE7E46F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C758E-385E-B340-A679-B3B703AD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81057-E232-F346-9435-E06B7CA08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6594D-3F30-6A45-AA0D-96F77EDC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A311-493F-174F-970D-4CDCCA5A18F9}" type="datetime1">
              <a:rPr lang="en-IN" smtClean="0"/>
              <a:t>11-10-2021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FB788-5A9B-3E4B-8C5D-BFE00682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7A0F4-27BE-F445-A5D4-99FB1AD6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1BE9-78C4-1D44-83B3-AA91B8EA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399E6-C7AD-1144-8899-A72C72A4F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994B-4648-8741-A431-36002D4D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8E30-5C11-4440-84AF-93898FA54C2A}" type="datetime1">
              <a:rPr lang="en-IN" smtClean="0"/>
              <a:t>11-10-2021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3B18-F1D5-3F4E-B438-ECA8E28D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6BDC4-EE3E-E64A-8B1A-C1F7D1C2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64A70-E959-8943-A0EA-5EF6598BF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4D34C-9FF6-1849-9C8E-345E716F0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F3F36-3609-244B-8B0F-1C7DC7B6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0BC5-21EE-8340-B45F-C33567AC5FA2}" type="datetime1">
              <a:rPr lang="en-IN" smtClean="0"/>
              <a:t>11-10-2021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1F866-6838-2640-9E7D-C7DF34A2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C3773-69F4-7748-A870-BB13DACA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92EC-FEF9-4CCB-9FB9-802E9625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90E77-6D80-47F7-873B-6AF1670A0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E0E06-6D8B-447D-A609-2F7A4BCB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ED475-4414-411A-B8F0-EBB93669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9EC16-8DE2-4A9D-89B9-018B12F6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5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B95C-2FD4-48D6-8E2F-077E20B3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1696-19A6-4620-89B8-431769A66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F4E60-424B-4EEA-9571-7C773D62A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489B3-2740-466D-A144-6A83E9C4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5D968-C243-4D33-A6D8-CCB08B6C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5BE2-9FCC-4E9F-A336-1B8C0BB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5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4E14-E7F7-46D3-A0BB-FEF3CF2A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DF37D-8F51-4CA0-BD5F-AB65EB65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EDCC7-C5CD-435F-B90C-39E4D0D8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1D3BB-5A6B-4C73-9BA2-5687CBAAE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B3BB4-D398-42DD-ABD9-BF221714C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C13FF-B4A8-4E12-AEDD-02A2CF5F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FE704-3C12-4BB8-8B3F-CF0BB638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1C6AF-3967-4421-9EA3-2259A062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74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C397-3D6B-4618-BD36-9F3A7B7C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DA66D-373C-4787-85BB-692D3D6A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C5140-B8CE-41C1-AB52-FCD47A8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46DA2-BEA8-42D2-ABB5-5EC184DF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6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F90DA-6976-426B-994B-0FF37274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585CF-3CCE-4BD4-9AB9-B24EF4EC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3B402-A160-4D1F-B5EA-07411343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8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578A-5291-4E3C-8BEB-2EC79F91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4D88-F45C-4EF6-9DE3-40EEA0E2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8897-CEF5-4E19-9956-939A3DEC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D52ED-6F11-4B48-8E0E-0C3CBCC1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2476C-361D-487B-95B8-D039C0F5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64DC4-2816-4C3D-819B-8DBB2D4A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2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7A91-CEA4-4AED-BC0B-63791B27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00B07-E547-4C83-9165-3A16B8F7A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BF780-7832-4876-ABEE-198114637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2E7FB-511D-4A3A-B4F4-86094900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79A97-6C0D-49B3-9214-31ADE199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D385-9B34-4CB1-A1EC-6356A2C6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3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DE2C8-8515-4FD2-98B2-F57F5377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651EF-9EF6-489A-910E-0E03E94B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C5342-09CB-4318-A300-F1D2EBAFE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6E89-9724-476F-9162-E95501F30E01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B61AD-230D-49AA-BFB5-F8471332A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7212-4946-49E0-90A9-1C4DE134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BBE9-6770-4254-88CC-B4C8D7DBF5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1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24572-024E-2240-940D-A5291366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E6CDF-9569-A640-B3D6-2A1BCFD7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EBBE-4C77-AB46-8AE3-D02717598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4CD9-9273-6644-A727-320D40ECDDEF}" type="datetime1">
              <a:rPr lang="en-IN" smtClean="0"/>
              <a:t>11-10-2021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834F-77C5-A747-9500-1D7693996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7A97E-19A4-974C-8827-20EE7571A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B48B-F9D0-9145-9A6C-59D7EB2AE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PNB MetLife Insurance - Best Term Plans, Saving Plans &amp; Pension Plans in  India">
            <a:extLst>
              <a:ext uri="{FF2B5EF4-FFF2-40B4-BE49-F238E27FC236}">
                <a16:creationId xmlns:a16="http://schemas.microsoft.com/office/drawing/2014/main" id="{DD03F3DE-B6B3-1049-986F-1A61D6A7D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03" y="464537"/>
            <a:ext cx="1660245" cy="5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F8BC0B-22BE-CE4C-B38B-79E85835B8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328" y="485648"/>
            <a:ext cx="1891672" cy="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CF22F0-6D35-F048-920E-BDB5DCB1B847}"/>
              </a:ext>
            </a:extLst>
          </p:cNvPr>
          <p:cNvSpPr/>
          <p:nvPr/>
        </p:nvSpPr>
        <p:spPr>
          <a:xfrm>
            <a:off x="1035326" y="2351782"/>
            <a:ext cx="1012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A41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PNB METLIFE DESIGN SPRINT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8ABA-904B-BD48-9232-CF4D553B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4B48B-F9D0-9145-9A6C-59D7EB2AE6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1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53" y="0"/>
            <a:ext cx="9699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9552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22" y="0"/>
            <a:ext cx="9699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193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61351" y="143163"/>
            <a:ext cx="652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Use in creatives without PVS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1" y="960367"/>
            <a:ext cx="5375563" cy="2687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70" y="960367"/>
            <a:ext cx="5375563" cy="2688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1" y="3989895"/>
            <a:ext cx="5375563" cy="268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70" y="3990854"/>
            <a:ext cx="5375563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9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2268274"/>
            <a:ext cx="5375563" cy="268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6" y="2268274"/>
            <a:ext cx="5375563" cy="2687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461351" y="143163"/>
            <a:ext cx="652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Use in creatives without PVS </a:t>
            </a:r>
          </a:p>
        </p:txBody>
      </p:sp>
    </p:spTree>
    <p:extLst>
      <p:ext uri="{BB962C8B-B14F-4D97-AF65-F5344CB8AC3E}">
        <p14:creationId xmlns:p14="http://schemas.microsoft.com/office/powerpoint/2010/main" val="234010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AE7E7C-23E2-4B2E-9E0A-852C5FBB0491}"/>
              </a:ext>
            </a:extLst>
          </p:cNvPr>
          <p:cNvSpPr txBox="1">
            <a:spLocks/>
          </p:cNvSpPr>
          <p:nvPr/>
        </p:nvSpPr>
        <p:spPr>
          <a:xfrm>
            <a:off x="633483" y="322217"/>
            <a:ext cx="10939817" cy="77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cap="all" dirty="0">
                <a:solidFill>
                  <a:srgbClr val="A41C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lang="en-IN" sz="2400" b="1" cap="all" dirty="0">
              <a:solidFill>
                <a:srgbClr val="A41C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5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17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PNBML Brand Sprint</dc:title>
  <dc:creator>Arnav Javeri</dc:creator>
  <cp:lastModifiedBy>Phookan,Kanchan</cp:lastModifiedBy>
  <cp:revision>88</cp:revision>
  <dcterms:created xsi:type="dcterms:W3CDTF">2021-06-29T08:07:43Z</dcterms:created>
  <dcterms:modified xsi:type="dcterms:W3CDTF">2021-10-11T05:37:09Z</dcterms:modified>
</cp:coreProperties>
</file>